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302" r:id="rId3"/>
    <p:sldId id="303" r:id="rId4"/>
    <p:sldId id="312" r:id="rId5"/>
    <p:sldId id="313" r:id="rId6"/>
    <p:sldId id="314" r:id="rId7"/>
    <p:sldId id="304" r:id="rId8"/>
    <p:sldId id="308" r:id="rId9"/>
    <p:sldId id="290" r:id="rId10"/>
    <p:sldId id="315" r:id="rId11"/>
    <p:sldId id="316" r:id="rId12"/>
    <p:sldId id="317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A46A1-242A-4F3C-85FA-66F6150D896A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E0D5-CF97-44D7-A772-D8B7A7203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A679-14F5-4098-99D8-0A3C7FF5FF7A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5BF-7B2E-452E-9F1C-3D975A214ED2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0348-16BF-4601-A88A-EF3A3B6374A5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073-88F8-460E-B2B9-77117EBBB864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9179-030F-4035-8CCA-CA91DD58B20A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FCAE9C-649B-4305-AF3E-18B1E8297F74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3F76-AC1E-48DF-84CD-C83EBC756297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8BB5-3D11-481A-824D-B5F89670AEBA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751-7F09-403B-AED2-65D8807E0170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2759-2A95-4B08-9EA2-8BB5C0492D1B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EB968B-948B-46DC-ACAF-A673EFB76D44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D704D5-4DC9-4833-973D-F66898CB4FF8}" type="datetime1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CDA9F-C4C7-43F9-8D50-1552FA526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#3</a:t>
            </a:r>
          </a:p>
          <a:p>
            <a:endParaRPr lang="en-US" dirty="0" smtClean="0"/>
          </a:p>
          <a:p>
            <a:r>
              <a:rPr lang="en-US" dirty="0" smtClean="0"/>
              <a:t>Cyber ethics (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internet)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Rajib</a:t>
            </a:r>
            <a:r>
              <a:rPr lang="en-US" dirty="0" smtClean="0"/>
              <a:t> </a:t>
            </a:r>
            <a:r>
              <a:rPr lang="en-US" dirty="0" err="1" smtClean="0"/>
              <a:t>ghaniy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Social Informatics 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berinternet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Sangksi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cyberspace</a:t>
            </a:r>
            <a:r>
              <a:rPr lang="en-US" dirty="0" smtClean="0"/>
              <a:t> /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virtual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,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milist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menjurus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i="1" dirty="0" err="1" smtClean="0"/>
              <a:t>milist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one to many communications, 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i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a. administrator </a:t>
            </a:r>
            <a:r>
              <a:rPr lang="en-US" dirty="0" err="1" smtClean="0"/>
              <a:t>milist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milist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milist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Terimakasih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24 jam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gratis</a:t>
            </a:r>
            <a:endParaRPr lang="en-US" dirty="0" smtClean="0"/>
          </a:p>
          <a:p>
            <a:pPr algn="just"/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 smtClean="0"/>
          </a:p>
          <a:p>
            <a:pPr algn="just"/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algn="just"/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up-date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 algn="just"/>
            <a:r>
              <a:rPr lang="en-US" dirty="0" err="1" smtClean="0"/>
              <a:t>Pengguna</a:t>
            </a:r>
            <a:r>
              <a:rPr lang="en-US" dirty="0" smtClean="0"/>
              <a:t> internet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penjuru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virtual/</a:t>
            </a:r>
            <a:r>
              <a:rPr lang="en-US" dirty="0" err="1" smtClean="0"/>
              <a:t>maya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endParaRPr lang="en-US" dirty="0" smtClean="0"/>
          </a:p>
          <a:p>
            <a:r>
              <a:rPr lang="en-US" dirty="0" err="1" smtClean="0"/>
              <a:t>Pelaku</a:t>
            </a:r>
            <a:r>
              <a:rPr lang="en-US" dirty="0" smtClean="0"/>
              <a:t> internet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beraktifitas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Ber-Etika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Maya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Pengguna</a:t>
            </a:r>
            <a:r>
              <a:rPr lang="en-US" dirty="0" smtClean="0"/>
              <a:t> Internet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penjuru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)</a:t>
            </a:r>
            <a:endParaRPr lang="en-US" dirty="0" smtClean="0"/>
          </a:p>
          <a:p>
            <a:pPr algn="just"/>
            <a:r>
              <a:rPr lang="en-US" dirty="0" err="1" smtClean="0"/>
              <a:t>Pengguna</a:t>
            </a:r>
            <a:r>
              <a:rPr lang="en-US" dirty="0" smtClean="0"/>
              <a:t> internet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i="1" dirty="0" err="1" smtClean="0"/>
              <a:t>anonymouse</a:t>
            </a:r>
            <a:endParaRPr lang="en-US" i="1" dirty="0" smtClean="0"/>
          </a:p>
          <a:p>
            <a:pPr algn="just"/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internet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penggunanya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 smtClean="0"/>
          </a:p>
          <a:p>
            <a:pPr algn="just"/>
            <a:r>
              <a:rPr lang="en-US" dirty="0" err="1" smtClean="0"/>
              <a:t>Pengguna</a:t>
            </a:r>
            <a:r>
              <a:rPr lang="en-US" dirty="0" smtClean="0"/>
              <a:t> internet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Nettiquette</a:t>
            </a:r>
            <a:r>
              <a:rPr lang="en-US" dirty="0" smtClean="0"/>
              <a:t> / </a:t>
            </a:r>
            <a:r>
              <a:rPr lang="en-US" dirty="0" err="1" smtClean="0"/>
              <a:t>Netiket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internet</a:t>
            </a:r>
            <a:endParaRPr lang="en-US" dirty="0" smtClean="0"/>
          </a:p>
          <a:p>
            <a:pPr algn="just"/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netiket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IETF (</a:t>
            </a:r>
            <a:r>
              <a:rPr lang="en-US" i="1" dirty="0" smtClean="0"/>
              <a:t>Internet Engineering Task Force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terdidiri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operator,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pengoerasian</a:t>
            </a:r>
            <a:r>
              <a:rPr lang="en-US" dirty="0" smtClean="0"/>
              <a:t> internet.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Netiket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one to one communications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endParaRPr lang="en-US" dirty="0" smtClean="0"/>
          </a:p>
          <a:p>
            <a:r>
              <a:rPr lang="en-US" dirty="0" err="1" smtClean="0"/>
              <a:t>Perlakukan</a:t>
            </a:r>
            <a:r>
              <a:rPr lang="en-US" dirty="0" smtClean="0"/>
              <a:t> email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Hati</a:t>
            </a:r>
            <a:r>
              <a:rPr lang="en-US" dirty="0" smtClean="0"/>
              <a:t> –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endParaRPr lang="en-US" dirty="0" smtClean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 smtClean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CC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format HTML</a:t>
            </a:r>
          </a:p>
          <a:p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Netiket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one to </a:t>
            </a:r>
            <a:r>
              <a:rPr lang="en-US" i="1" dirty="0" smtClean="0"/>
              <a:t>many </a:t>
            </a:r>
            <a:r>
              <a:rPr lang="en-US" i="1" dirty="0" smtClean="0"/>
              <a:t>communications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Baca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i="1" dirty="0" err="1" smtClean="0"/>
              <a:t>mailist</a:t>
            </a:r>
            <a:r>
              <a:rPr lang="en-US" i="1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lang="en-US" i="1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menyalahkan</a:t>
            </a:r>
            <a:r>
              <a:rPr lang="en-US" dirty="0" smtClean="0"/>
              <a:t> moderator</a:t>
            </a:r>
            <a:endParaRPr lang="en-US" dirty="0" smtClean="0"/>
          </a:p>
          <a:p>
            <a:pPr algn="just"/>
            <a:r>
              <a:rPr lang="en-US" dirty="0" err="1" smtClean="0"/>
              <a:t>Berhati-hati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endParaRPr lang="en-US" dirty="0" smtClean="0"/>
          </a:p>
          <a:p>
            <a:pPr algn="just"/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 smtClean="0"/>
          </a:p>
          <a:p>
            <a:pPr algn="just"/>
            <a:r>
              <a:rPr lang="en-US" dirty="0" err="1" smtClean="0"/>
              <a:t>Artikel</a:t>
            </a:r>
            <a:r>
              <a:rPr lang="en-US" dirty="0" smtClean="0"/>
              <a:t> /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endParaRPr lang="en-US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bolah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bernuansa</a:t>
            </a:r>
            <a:r>
              <a:rPr lang="en-US" dirty="0" smtClean="0"/>
              <a:t> </a:t>
            </a:r>
            <a:r>
              <a:rPr lang="en-US" i="1" dirty="0" smtClean="0"/>
              <a:t>spoofing </a:t>
            </a:r>
            <a:r>
              <a:rPr lang="en-US" dirty="0" smtClean="0"/>
              <a:t>(</a:t>
            </a:r>
            <a:r>
              <a:rPr lang="en-US" dirty="0" err="1" smtClean="0"/>
              <a:t>pemalsuan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forgeries </a:t>
            </a:r>
            <a:r>
              <a:rPr lang="en-US" dirty="0" smtClean="0"/>
              <a:t>(</a:t>
            </a:r>
            <a:r>
              <a:rPr lang="en-US" dirty="0" err="1" smtClean="0"/>
              <a:t>lelucon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i="1" dirty="0" err="1" smtClean="0"/>
              <a:t>milist</a:t>
            </a:r>
            <a:r>
              <a:rPr lang="en-US" i="1" dirty="0" smtClean="0"/>
              <a:t> </a:t>
            </a:r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. . 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(email)</a:t>
            </a:r>
            <a:endParaRPr lang="en-US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berbau</a:t>
            </a:r>
            <a:r>
              <a:rPr lang="en-US" dirty="0" smtClean="0"/>
              <a:t> </a:t>
            </a:r>
            <a:r>
              <a:rPr lang="en-US" dirty="0" err="1" smtClean="0"/>
              <a:t>pronografi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A9F-C4C7-43F9-8D50-1552FA526A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927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pPr algn="just"/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algn="just"/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FTP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2255</TotalTime>
  <Words>441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Social Informatics </vt:lpstr>
      <vt:lpstr>Alasan Dampak</vt:lpstr>
      <vt:lpstr>Karakteristik Internet</vt:lpstr>
      <vt:lpstr>Pentingnya Ber-Etika di Dunia Maya</vt:lpstr>
      <vt:lpstr>Nettiquette / Netiket</vt:lpstr>
      <vt:lpstr>Netiket Pada one to one communications</vt:lpstr>
      <vt:lpstr>Netiket Pada one to many communications</vt:lpstr>
      <vt:lpstr>Lanjutan . . .</vt:lpstr>
      <vt:lpstr>Information Service</vt:lpstr>
      <vt:lpstr>Pelanggaran etika berinternet</vt:lpstr>
      <vt:lpstr>Diskusi</vt:lpstr>
      <vt:lpstr>Diskusi 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Konteks Metode Analisis dan Desain System</dc:title>
  <dc:creator>My Laptop</dc:creator>
  <cp:lastModifiedBy>My Laptop</cp:lastModifiedBy>
  <cp:revision>45</cp:revision>
  <dcterms:created xsi:type="dcterms:W3CDTF">2014-06-09T08:07:54Z</dcterms:created>
  <dcterms:modified xsi:type="dcterms:W3CDTF">2014-12-18T05:10:32Z</dcterms:modified>
</cp:coreProperties>
</file>