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302" r:id="rId3"/>
    <p:sldId id="303" r:id="rId4"/>
    <p:sldId id="312" r:id="rId5"/>
    <p:sldId id="313" r:id="rId6"/>
    <p:sldId id="314" r:id="rId7"/>
    <p:sldId id="304" r:id="rId8"/>
    <p:sldId id="305" r:id="rId9"/>
    <p:sldId id="306" r:id="rId10"/>
    <p:sldId id="307" r:id="rId11"/>
    <p:sldId id="308" r:id="rId12"/>
    <p:sldId id="290" r:id="rId13"/>
    <p:sldId id="292" r:id="rId14"/>
    <p:sldId id="294" r:id="rId15"/>
    <p:sldId id="309" r:id="rId16"/>
    <p:sldId id="310" r:id="rId17"/>
    <p:sldId id="311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A46A1-242A-4F3C-85FA-66F6150D896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E0D5-CF97-44D7-A772-D8B7A7203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A679-14F5-4098-99D8-0A3C7FF5FF7A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5BF-7B2E-452E-9F1C-3D975A214ED2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0348-16BF-4601-A88A-EF3A3B6374A5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073-88F8-460E-B2B9-77117EBBB864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9179-030F-4035-8CCA-CA91DD58B20A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FCAE9C-649B-4305-AF3E-18B1E8297F74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3F76-AC1E-48DF-84CD-C83EBC756297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8BB5-3D11-481A-824D-B5F89670AEBA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751-7F09-403B-AED2-65D8807E0170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2759-2A95-4B08-9EA2-8BB5C0492D1B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EB968B-948B-46DC-ACAF-A673EFB76D44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D704D5-4DC9-4833-973D-F66898CB4FF8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#13 &amp; 14</a:t>
            </a:r>
          </a:p>
          <a:p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Rajib</a:t>
            </a:r>
            <a:r>
              <a:rPr lang="en-US" dirty="0" smtClean="0"/>
              <a:t> </a:t>
            </a:r>
            <a:r>
              <a:rPr lang="en-US" dirty="0" err="1" smtClean="0"/>
              <a:t>ghaniy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Foundation of Information Syetem 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</a:t>
            </a:r>
            <a:r>
              <a:rPr lang="id-ID" dirty="0" smtClean="0"/>
              <a:t>lasan </a:t>
            </a:r>
            <a:r>
              <a:rPr lang="en-US" dirty="0" smtClean="0"/>
              <a:t>M</a:t>
            </a:r>
            <a:r>
              <a:rPr lang="id-ID" dirty="0" smtClean="0"/>
              <a:t>inat </a:t>
            </a:r>
            <a:r>
              <a:rPr lang="en-US" dirty="0" smtClean="0"/>
              <a:t>M</a:t>
            </a:r>
            <a:r>
              <a:rPr lang="id-ID" dirty="0" smtClean="0"/>
              <a:t>asyarakat </a:t>
            </a:r>
            <a:r>
              <a:rPr lang="en-US" dirty="0" smtClean="0"/>
              <a:t>P</a:t>
            </a:r>
            <a:r>
              <a:rPr lang="id-ID" dirty="0" smtClean="0"/>
              <a:t>ada </a:t>
            </a:r>
            <a:r>
              <a:rPr lang="en-US" dirty="0" smtClean="0"/>
              <a:t>E</a:t>
            </a:r>
            <a:r>
              <a:rPr lang="id-ID" dirty="0" smtClean="0"/>
              <a:t>tika </a:t>
            </a:r>
            <a:r>
              <a:rPr lang="en-US" dirty="0" smtClean="0"/>
              <a:t>K</a:t>
            </a:r>
            <a:r>
              <a:rPr lang="id-ID" dirty="0" smtClean="0"/>
              <a:t>omputer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Kelenturan logis, kemampuan memprogram komputer untuk melakukan apapun yang kita inginkan.</a:t>
            </a:r>
            <a:endParaRPr lang="en-US" dirty="0" smtClean="0"/>
          </a:p>
          <a:p>
            <a:pPr algn="just"/>
            <a:r>
              <a:rPr lang="id-ID" dirty="0" smtClean="0"/>
              <a:t>Faktor transformasi, berdasarkan fakta bahwa komputer dapat menguba</a:t>
            </a:r>
            <a:r>
              <a:rPr lang="en-US" dirty="0" smtClean="0"/>
              <a:t>h</a:t>
            </a:r>
            <a:r>
              <a:rPr lang="id-ID" dirty="0" smtClean="0"/>
              <a:t> secara drasti</a:t>
            </a:r>
            <a:r>
              <a:rPr lang="en-US" dirty="0" smtClean="0"/>
              <a:t>s</a:t>
            </a:r>
            <a:r>
              <a:rPr lang="id-ID" dirty="0" smtClean="0"/>
              <a:t> cara kita melakukan sesuatu.</a:t>
            </a:r>
            <a:endParaRPr lang="en-US" dirty="0" smtClean="0"/>
          </a:p>
          <a:p>
            <a:pPr lvl="0" algn="just"/>
            <a:r>
              <a:rPr lang="id-ID" dirty="0" smtClean="0"/>
              <a:t>Faktor tak kasat mata, komputer dipandang sebagai kota hitam. Semua operasi internal komputer tersembunyi dari penglihatan. Operasi internal tersebut membuka peluang pada nilai-nilai pemrograman yang tidak terlihat, perhitungan rumit yang tidak terlihat dan penyalahgunaan yang tidak terlihat.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Hak sosial dan komputer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Hak atas komputer</a:t>
            </a:r>
            <a:endParaRPr lang="en-US" dirty="0" smtClean="0"/>
          </a:p>
          <a:p>
            <a:r>
              <a:rPr lang="id-ID" dirty="0" smtClean="0"/>
              <a:t>Hak atas akses komputer</a:t>
            </a:r>
            <a:endParaRPr lang="en-US" dirty="0" smtClean="0"/>
          </a:p>
          <a:p>
            <a:r>
              <a:rPr lang="id-ID" dirty="0" smtClean="0"/>
              <a:t>Hak atas keahlian komputer</a:t>
            </a:r>
            <a:endParaRPr lang="en-US" dirty="0" smtClean="0"/>
          </a:p>
          <a:p>
            <a:r>
              <a:rPr lang="id-ID" dirty="0" smtClean="0"/>
              <a:t>Hak atas spesialis komputer</a:t>
            </a:r>
            <a:endParaRPr lang="en-US" dirty="0" smtClean="0"/>
          </a:p>
          <a:p>
            <a:r>
              <a:rPr lang="id-ID" dirty="0" smtClean="0"/>
              <a:t>Hak atas pengambilan keputusan</a:t>
            </a:r>
            <a:endParaRPr lang="en-US" dirty="0" smtClean="0"/>
          </a:p>
          <a:p>
            <a:r>
              <a:rPr lang="id-ID" dirty="0" smtClean="0"/>
              <a:t>Hak atas informasi</a:t>
            </a:r>
            <a:endParaRPr lang="en-US" dirty="0" smtClean="0"/>
          </a:p>
          <a:p>
            <a:r>
              <a:rPr lang="id-ID" dirty="0" smtClean="0"/>
              <a:t>Hak atas Privacy</a:t>
            </a:r>
            <a:endParaRPr lang="en-US" dirty="0" smtClean="0"/>
          </a:p>
          <a:p>
            <a:r>
              <a:rPr lang="id-ID" dirty="0" smtClean="0"/>
              <a:t>Hak atas Accuracy</a:t>
            </a:r>
            <a:endParaRPr lang="en-US" dirty="0" smtClean="0"/>
          </a:p>
          <a:p>
            <a:r>
              <a:rPr lang="id-ID" dirty="0" smtClean="0"/>
              <a:t>Hak atas Property</a:t>
            </a:r>
            <a:endParaRPr lang="en-US" dirty="0" smtClean="0"/>
          </a:p>
          <a:p>
            <a:r>
              <a:rPr lang="id-ID" dirty="0" smtClean="0"/>
              <a:t>Hak atas Accessibility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Privasi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92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infomasi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Akurasi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708525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Ketidak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akurasian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mengganggu</a:t>
            </a:r>
            <a:r>
              <a:rPr lang="en-US" sz="2800" dirty="0" smtClean="0"/>
              <a:t>, </a:t>
            </a:r>
            <a:r>
              <a:rPr lang="en-US" sz="2800" dirty="0" err="1" smtClean="0"/>
              <a:t>merugikan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membahayakan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err="1" smtClean="0"/>
              <a:t>Sebutkan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akurasi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infomasi</a:t>
            </a:r>
            <a:r>
              <a:rPr lang="en-US" sz="2800" dirty="0" smtClean="0"/>
              <a:t>!!</a:t>
            </a:r>
            <a:endParaRPr lang="id-ID" sz="2800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Properti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72000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Perlindungan terhadap hak property yang sedang digalakkan saat ini yaitu dikenal dengan sebutan HAKI (Hak Atas Kekayaan Intelektual).</a:t>
            </a:r>
            <a:endParaRPr lang="en-US" sz="2800" dirty="0" smtClean="0"/>
          </a:p>
          <a:p>
            <a:pPr algn="just"/>
            <a:r>
              <a:rPr lang="id-ID" sz="2800" dirty="0" smtClean="0"/>
              <a:t>Kekayaan Intelektual diatur melalui 3 mekanisme yaitu hak cipta (copyright), paten, dan rahasia perdagangan (trade secret).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Hak Cipta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</a:t>
            </a:r>
            <a:r>
              <a:rPr lang="id-ID" dirty="0" smtClean="0"/>
              <a:t>dalah hak yang dijamin oleh kekuatan h</a:t>
            </a:r>
            <a:r>
              <a:rPr lang="en-US" dirty="0" smtClean="0"/>
              <a:t>u</a:t>
            </a:r>
            <a:r>
              <a:rPr lang="id-ID" dirty="0" smtClean="0"/>
              <a:t>kum yang melarang penduplikasian kekayaan intelektual tanpa seijin pemegangnya.</a:t>
            </a:r>
            <a:endParaRPr lang="en-US" dirty="0" smtClean="0"/>
          </a:p>
          <a:p>
            <a:pPr algn="just"/>
            <a:r>
              <a:rPr lang="id-ID" dirty="0" smtClean="0"/>
              <a:t>Hak seperti ini mudah didapatkan dan diberikan kepada pemegangnya selama masih hidup penciptanya ditambah 70 tahun.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Paten merupakan bentuk perlindungan terhadap kekayaan intelektual yang paling sulit didapat karena hanya akan diberikan pada penemuan-penemuan inovatif dan sangat berguna</a:t>
            </a:r>
            <a:endParaRPr lang="en-US" dirty="0" smtClean="0"/>
          </a:p>
          <a:p>
            <a:pPr algn="just"/>
            <a:r>
              <a:rPr lang="id-ID" dirty="0" smtClean="0"/>
              <a:t>Hukum paten memberikan perlindungan selama 20 tahun.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Rahasia Perdagangan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Hukum rahasia perdagangan melindungi kekayaan intelektual melalui lisensi atau kontrak.</a:t>
            </a:r>
            <a:endParaRPr lang="en-US" dirty="0" smtClean="0"/>
          </a:p>
          <a:p>
            <a:pPr algn="just"/>
            <a:r>
              <a:rPr lang="id-ID" dirty="0" smtClean="0"/>
              <a:t>Pada lisensi perangkat lunak, seseorang yang menandatangani kontrak menyetujui untuk tidak menyalin perangkat lunak tersebut untuk diserhakan pada orang lain atau dijual.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Terimakasih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Kata Etika berasal dari Yunani Kuno :</a:t>
            </a:r>
            <a:r>
              <a:rPr lang="id-ID" i="1" dirty="0" smtClean="0"/>
              <a:t> "ethikos"</a:t>
            </a:r>
            <a:r>
              <a:rPr lang="id-ID" dirty="0" smtClean="0"/>
              <a:t>, yang berarti "timbul dari kebiasaan“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</a:t>
            </a:r>
            <a:r>
              <a:rPr lang="id-ID" dirty="0" smtClean="0"/>
              <a:t>ebuah sesuatu dimana dan bagaimana cabang utama filsafat yang mempelajari nilai atau kualitas yang menjadi studi mengenai standar dan penilaian moral</a:t>
            </a:r>
            <a:endParaRPr lang="en-US" dirty="0" smtClean="0"/>
          </a:p>
          <a:p>
            <a:pPr algn="just"/>
            <a:r>
              <a:rPr lang="id-ID" dirty="0" smtClean="0"/>
              <a:t>Etika mencakup analisis dan penerapan konsep seperti benar, salah, baik, buruk, dan tanggung jawab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Etika untuk pembuat teknologi informasi</a:t>
            </a:r>
            <a:endParaRPr lang="en-US" dirty="0" smtClean="0"/>
          </a:p>
          <a:p>
            <a:r>
              <a:rPr lang="id-ID" dirty="0" smtClean="0"/>
              <a:t>Etika untuk pengelola teknologi informasi</a:t>
            </a:r>
            <a:endParaRPr lang="en-US" dirty="0" smtClean="0"/>
          </a:p>
          <a:p>
            <a:r>
              <a:rPr lang="id-ID" dirty="0" smtClean="0"/>
              <a:t>Etika untuk pengguna teknologi informasi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Moral adalah tradisi kepercayaan mengenai prilaku benar dan salah. Kita mulai mempelajari peraturan-peraturan dari prilaku moral sejak kecil</a:t>
            </a:r>
            <a:endParaRPr lang="en-US" dirty="0" smtClean="0"/>
          </a:p>
          <a:p>
            <a:pPr algn="just"/>
            <a:r>
              <a:rPr lang="id-ID" dirty="0" smtClean="0"/>
              <a:t>”Melakukan apa yang benar secara moral” merupakan landasan prilaku sosial </a:t>
            </a:r>
            <a:r>
              <a:rPr lang="en-US" dirty="0" err="1" smtClean="0"/>
              <a:t>manusia</a:t>
            </a:r>
            <a:r>
              <a:rPr lang="id-ID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Tantangan</a:t>
            </a:r>
            <a:r>
              <a:rPr lang="en-US" dirty="0" smtClean="0"/>
              <a:t> P</a:t>
            </a:r>
            <a:r>
              <a:rPr lang="id-ID" dirty="0" smtClean="0"/>
              <a:t>ermasalahan </a:t>
            </a:r>
            <a:r>
              <a:rPr lang="en-US" dirty="0" smtClean="0"/>
              <a:t>E</a:t>
            </a:r>
            <a:r>
              <a:rPr lang="id-ID" dirty="0" smtClean="0"/>
              <a:t>tika dan </a:t>
            </a:r>
            <a:r>
              <a:rPr lang="en-US" dirty="0" smtClean="0"/>
              <a:t>S</a:t>
            </a:r>
            <a:r>
              <a:rPr lang="id-ID" dirty="0" smtClean="0"/>
              <a:t>osial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Memahami risiko-risiko moral dari teknologi baru</a:t>
            </a:r>
            <a:endParaRPr lang="en-US" dirty="0" smtClean="0"/>
          </a:p>
          <a:p>
            <a:pPr algn="just"/>
            <a:r>
              <a:rPr lang="id-ID" dirty="0" smtClean="0"/>
              <a:t>Membangun kebijakan etika organisasi yang mencakup permasalahan etika dan sosial atas sistem informasi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id-ID" dirty="0" smtClean="0"/>
              <a:t>ima </a:t>
            </a:r>
            <a:r>
              <a:rPr lang="en-US" dirty="0" smtClean="0"/>
              <a:t>D</a:t>
            </a:r>
            <a:r>
              <a:rPr lang="id-ID" dirty="0" smtClean="0"/>
              <a:t>imensi </a:t>
            </a:r>
            <a:r>
              <a:rPr lang="en-US" dirty="0" smtClean="0"/>
              <a:t>M</a:t>
            </a:r>
            <a:r>
              <a:rPr lang="id-ID" dirty="0" smtClean="0"/>
              <a:t>oral </a:t>
            </a:r>
            <a:r>
              <a:rPr lang="en-US" dirty="0" smtClean="0"/>
              <a:t>D</a:t>
            </a:r>
            <a:r>
              <a:rPr lang="id-ID" dirty="0" smtClean="0"/>
              <a:t>i </a:t>
            </a:r>
            <a:r>
              <a:rPr lang="en-US" dirty="0" smtClean="0"/>
              <a:t>E</a:t>
            </a:r>
            <a:r>
              <a:rPr lang="id-ID" dirty="0" smtClean="0"/>
              <a:t>ra </a:t>
            </a:r>
            <a:r>
              <a:rPr lang="en-US" dirty="0" smtClean="0"/>
              <a:t>I</a:t>
            </a:r>
            <a:r>
              <a:rPr lang="id-ID" dirty="0" smtClean="0"/>
              <a:t>nformasi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Hak dan kewajiban informasi;</a:t>
            </a:r>
            <a:endParaRPr lang="en-US" dirty="0" smtClean="0"/>
          </a:p>
          <a:p>
            <a:r>
              <a:rPr lang="id-ID" dirty="0" smtClean="0"/>
              <a:t>Hak milik dan kewajiban;</a:t>
            </a:r>
            <a:endParaRPr lang="en-US" dirty="0" smtClean="0"/>
          </a:p>
          <a:p>
            <a:r>
              <a:rPr lang="id-ID" dirty="0" smtClean="0"/>
              <a:t>Akuntabilitas dan pengendalian;</a:t>
            </a:r>
            <a:endParaRPr lang="en-US" dirty="0" smtClean="0"/>
          </a:p>
          <a:p>
            <a:r>
              <a:rPr lang="id-ID" dirty="0" smtClean="0"/>
              <a:t>Kualitas sistem;</a:t>
            </a:r>
            <a:endParaRPr lang="en-US" dirty="0" smtClean="0"/>
          </a:p>
          <a:p>
            <a:r>
              <a:rPr lang="id-ID" dirty="0" smtClean="0"/>
              <a:t>Kualitas hidup;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</a:t>
            </a:r>
            <a:r>
              <a:rPr lang="id-ID" dirty="0" smtClean="0"/>
              <a:t>eraturan prilaku formal yang dipaksakan oleh otoritas berdaulat, seperti Pemerintah kepada rakyat atau warga negaranya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</a:t>
            </a:r>
            <a:r>
              <a:rPr lang="id-ID" dirty="0" smtClean="0"/>
              <a:t>angat sedikit hukum yg mengatur penggunaan komputer.</a:t>
            </a:r>
            <a:endParaRPr lang="en-US" dirty="0" smtClean="0"/>
          </a:p>
          <a:p>
            <a:pPr algn="just"/>
            <a:r>
              <a:rPr lang="en-US" dirty="0" smtClean="0"/>
              <a:t>K</a:t>
            </a:r>
            <a:r>
              <a:rPr lang="id-ID" dirty="0" smtClean="0"/>
              <a:t>arena komputer merupakan penemuan baru dan sistem hukum kesulitan mengikutinya.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Berbagai </a:t>
            </a:r>
            <a:r>
              <a:rPr lang="en-US" dirty="0" smtClean="0"/>
              <a:t>K</a:t>
            </a:r>
            <a:r>
              <a:rPr lang="id-ID" dirty="0" smtClean="0"/>
              <a:t>ejahatan </a:t>
            </a:r>
            <a:r>
              <a:rPr lang="en-US" dirty="0" smtClean="0"/>
              <a:t>K</a:t>
            </a:r>
            <a:r>
              <a:rPr lang="id-ID" dirty="0" smtClean="0"/>
              <a:t>omputer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Computer crime (cyber crime)</a:t>
            </a:r>
            <a:endParaRPr lang="en-US" dirty="0" smtClean="0"/>
          </a:p>
          <a:p>
            <a:pPr algn="just"/>
            <a:r>
              <a:rPr lang="id-ID" dirty="0" smtClean="0"/>
              <a:t>Unauthorized Access to Computer System and Service</a:t>
            </a:r>
            <a:endParaRPr lang="en-US" dirty="0" smtClean="0"/>
          </a:p>
          <a:p>
            <a:pPr algn="just"/>
            <a:r>
              <a:rPr lang="id-ID" dirty="0" smtClean="0"/>
              <a:t>Illegal Contents</a:t>
            </a:r>
            <a:endParaRPr lang="en-US" dirty="0" smtClean="0"/>
          </a:p>
          <a:p>
            <a:pPr algn="just"/>
            <a:r>
              <a:rPr lang="id-ID" dirty="0" smtClean="0"/>
              <a:t>Data Forgery</a:t>
            </a:r>
            <a:endParaRPr lang="en-US" dirty="0" smtClean="0"/>
          </a:p>
          <a:p>
            <a:pPr algn="just"/>
            <a:r>
              <a:rPr lang="id-ID" dirty="0" smtClean="0"/>
              <a:t>Cyber Espionage</a:t>
            </a:r>
            <a:endParaRPr lang="en-US" dirty="0" smtClean="0"/>
          </a:p>
          <a:p>
            <a:pPr algn="just"/>
            <a:r>
              <a:rPr lang="id-ID" dirty="0" smtClean="0"/>
              <a:t>Cyber Sabotage and Extortion</a:t>
            </a:r>
            <a:endParaRPr lang="en-US" dirty="0" smtClean="0"/>
          </a:p>
          <a:p>
            <a:pPr algn="just"/>
            <a:r>
              <a:rPr lang="id-ID" dirty="0" smtClean="0"/>
              <a:t>Offense Against Intellectual Property</a:t>
            </a:r>
            <a:endParaRPr lang="en-US" dirty="0" smtClean="0"/>
          </a:p>
          <a:p>
            <a:pPr algn="just"/>
            <a:r>
              <a:rPr lang="id-ID" dirty="0" smtClean="0"/>
              <a:t>Infringements of Privacy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id-ID" dirty="0" smtClean="0"/>
              <a:t>ebab </a:t>
            </a:r>
            <a:r>
              <a:rPr lang="en-US" dirty="0" smtClean="0"/>
              <a:t>K</a:t>
            </a:r>
            <a:r>
              <a:rPr lang="id-ID" dirty="0" smtClean="0"/>
              <a:t>ejahatan </a:t>
            </a:r>
            <a:r>
              <a:rPr lang="en-US" dirty="0" smtClean="0"/>
              <a:t>K</a:t>
            </a:r>
            <a:r>
              <a:rPr lang="id-ID" dirty="0" smtClean="0"/>
              <a:t>omputer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Aplikasi bisnis yang berbasis komputer atau internet meningkat</a:t>
            </a:r>
            <a:endParaRPr lang="en-US" dirty="0" smtClean="0"/>
          </a:p>
          <a:p>
            <a:r>
              <a:rPr lang="id-ID" dirty="0" smtClean="0"/>
              <a:t>Electronic commerce (e-commerce)</a:t>
            </a:r>
            <a:endParaRPr lang="en-US" dirty="0" smtClean="0"/>
          </a:p>
          <a:p>
            <a:r>
              <a:rPr lang="id-ID" dirty="0" smtClean="0"/>
              <a:t>Electronic data interchange (EDI) •Desentralisasi server</a:t>
            </a:r>
            <a:endParaRPr lang="en-US" dirty="0" smtClean="0"/>
          </a:p>
          <a:p>
            <a:r>
              <a:rPr lang="id-ID" dirty="0" smtClean="0"/>
              <a:t>Transisi dari single vendor ke multi vendor</a:t>
            </a:r>
            <a:endParaRPr lang="en-US" dirty="0" smtClean="0"/>
          </a:p>
          <a:p>
            <a:r>
              <a:rPr lang="id-ID" dirty="0" smtClean="0"/>
              <a:t>Teknologi yang semakin canggih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1848</TotalTime>
  <Words>689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Foundation of Information Syetem </vt:lpstr>
      <vt:lpstr>Etika</vt:lpstr>
      <vt:lpstr>Etika Teknologi Informasi</vt:lpstr>
      <vt:lpstr>Moral</vt:lpstr>
      <vt:lpstr>Tantangan Permasalahan Etika dan Sosial</vt:lpstr>
      <vt:lpstr>Lima Dimensi Moral Di Era Informasi</vt:lpstr>
      <vt:lpstr>Hukum</vt:lpstr>
      <vt:lpstr>Berbagai Kejahatan Komputer</vt:lpstr>
      <vt:lpstr>Sebab Kejahatan Komputer</vt:lpstr>
      <vt:lpstr>Alasan Minat Masyarakat Pada Etika Komputer</vt:lpstr>
      <vt:lpstr>Hak sosial dan komputer</vt:lpstr>
      <vt:lpstr>Privasi</vt:lpstr>
      <vt:lpstr>Akurasi</vt:lpstr>
      <vt:lpstr>Properti</vt:lpstr>
      <vt:lpstr>Hak Cipta</vt:lpstr>
      <vt:lpstr>Paten</vt:lpstr>
      <vt:lpstr>Rahasia Perdagangan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Konteks Metode Analisis dan Desain System</dc:title>
  <dc:creator>My Laptop</dc:creator>
  <cp:lastModifiedBy>My Laptop</cp:lastModifiedBy>
  <cp:revision>39</cp:revision>
  <dcterms:created xsi:type="dcterms:W3CDTF">2014-06-09T08:07:54Z</dcterms:created>
  <dcterms:modified xsi:type="dcterms:W3CDTF">2014-12-16T02:27:14Z</dcterms:modified>
</cp:coreProperties>
</file>